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80" d="100"/>
          <a:sy n="80" d="100"/>
        </p:scale>
        <p:origin x="120" y="73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12/26/2017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12/26/2017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powerillinoi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Invest </a:t>
            </a:r>
            <a:r>
              <a:rPr lang="en-US" dirty="0"/>
              <a:t>In Kids Scholarship Tax Credit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Tax Credits for Donations to Non-Public Schools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5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Invest In Kids Act?</a:t>
            </a:r>
          </a:p>
          <a:p>
            <a:r>
              <a:rPr lang="en-US" dirty="0" smtClean="0"/>
              <a:t>What it Means for Our Schools</a:t>
            </a:r>
          </a:p>
          <a:p>
            <a:r>
              <a:rPr lang="en-US" dirty="0" smtClean="0"/>
              <a:t>How is it Administered?</a:t>
            </a:r>
          </a:p>
          <a:p>
            <a:r>
              <a:rPr lang="en-US" dirty="0" smtClean="0"/>
              <a:t>Donations and Tax Credits</a:t>
            </a:r>
          </a:p>
          <a:p>
            <a:r>
              <a:rPr lang="en-US" dirty="0" smtClean="0"/>
              <a:t>Basics of the Program</a:t>
            </a:r>
          </a:p>
          <a:p>
            <a:r>
              <a:rPr lang="en-US" dirty="0" smtClean="0"/>
              <a:t>How to Make a Donation and Get a Credit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 IN KIDS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</a:t>
            </a:r>
            <a:r>
              <a:rPr lang="en-US" dirty="0" smtClean="0"/>
              <a:t>State of Illinois House </a:t>
            </a:r>
            <a:r>
              <a:rPr lang="en-US" dirty="0"/>
              <a:t>and Senate passed a comprehensive education funding bill this past August (2017) that was signed into law by the governor. The law includes a provision for tax credit scholarships – a </a:t>
            </a:r>
            <a:r>
              <a:rPr lang="en-US" b="1" dirty="0"/>
              <a:t>75 Percent income tax credit to individuals and businesses – supporting non-public school scholarships </a:t>
            </a:r>
            <a:r>
              <a:rPr lang="en-US" dirty="0"/>
              <a:t>for low-income students in the </a:t>
            </a:r>
            <a:r>
              <a:rPr lang="en-US" dirty="0" smtClean="0"/>
              <a:t>state.</a:t>
            </a:r>
          </a:p>
          <a:p>
            <a:pPr marL="0" indent="0" algn="just">
              <a:buNone/>
            </a:pPr>
            <a:r>
              <a:rPr lang="en-US" dirty="0" smtClean="0"/>
              <a:t>Illinois </a:t>
            </a:r>
            <a:r>
              <a:rPr lang="en-US" dirty="0"/>
              <a:t>students from low-income families may use these new scholarships to attend a non-public school of their choice.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59" y="4872681"/>
            <a:ext cx="10058400" cy="20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Means for Our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The Invest In Kids tax credit scholarship program allows our schools </a:t>
            </a:r>
            <a:r>
              <a:rPr lang="en-US" dirty="0" smtClean="0"/>
              <a:t>to extend </a:t>
            </a:r>
            <a:r>
              <a:rPr lang="en-US" dirty="0"/>
              <a:t>the opportunity to go beyond traditional boundaries, bringing hope to those families and children who could only dream of attending our Lutheran schools.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325755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Administered?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LCMS Northern Illinois District, as well as the Central and Southern Districts, have partnered with Empower Illinois, a statewide Scholarship Granting Organization (SGO) created in 2017 to serve Illinois children through the state’s </a:t>
            </a:r>
            <a:r>
              <a:rPr lang="en-US" dirty="0" smtClean="0"/>
              <a:t>tax </a:t>
            </a:r>
            <a:r>
              <a:rPr lang="en-US" dirty="0"/>
              <a:t>credit scholarship </a:t>
            </a:r>
            <a:r>
              <a:rPr lang="en-US" dirty="0" smtClean="0"/>
              <a:t>program.</a:t>
            </a:r>
          </a:p>
          <a:p>
            <a:pPr marL="0" indent="0" algn="just">
              <a:buNone/>
            </a:pPr>
            <a:r>
              <a:rPr lang="en-US" dirty="0" smtClean="0"/>
              <a:t>Empower </a:t>
            </a:r>
            <a:r>
              <a:rPr lang="en-US" dirty="0"/>
              <a:t>Illinois connects Tax Credit Scholarship Donations to Illinois students whose education opportunities may be limited by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Donations and Tax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en-US" dirty="0" smtClean="0"/>
              <a:t>Individuals </a:t>
            </a:r>
            <a:r>
              <a:rPr lang="en-US" dirty="0"/>
              <a:t>and corporate donors may receive a credit for their Illinois state taxes equal to 75 percent of donations to an SGO. </a:t>
            </a:r>
            <a:endParaRPr lang="en-US" dirty="0" smtClean="0"/>
          </a:p>
          <a:p>
            <a:pPr marL="0" indent="0" algn="just" fontAlgn="base">
              <a:buNone/>
            </a:pPr>
            <a:r>
              <a:rPr lang="en-US" dirty="0" smtClean="0"/>
              <a:t>Individuals </a:t>
            </a:r>
            <a:r>
              <a:rPr lang="en-US" dirty="0"/>
              <a:t>may direct their donations to qualified schools.  A list of qualifying schools is available on the Empower Illinois website</a:t>
            </a:r>
            <a:r>
              <a:rPr lang="en-US" dirty="0" smtClean="0"/>
              <a:t>.</a:t>
            </a:r>
          </a:p>
          <a:p>
            <a:pPr marL="0" indent="0" algn="just" fontAlgn="base">
              <a:buNone/>
            </a:pPr>
            <a:r>
              <a:rPr lang="en-US" dirty="0" smtClean="0"/>
              <a:t>Visit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www.empowerillinois.org</a:t>
            </a:r>
            <a:r>
              <a:rPr lang="en-US" dirty="0"/>
              <a:t> for complete information on the program, registration as a donor, qualifying schools, and scholarship eligibility.</a:t>
            </a: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Beginning </a:t>
            </a:r>
            <a:r>
              <a:rPr lang="en-US" dirty="0"/>
              <a:t>in 2018, Illinois donor residents and corporations are eligible for a tax credit equal to 75% of donations make to a qualifying Scholarship Granting Organization (SGO), up to $1 million.</a:t>
            </a:r>
          </a:p>
          <a:p>
            <a:pPr lvl="0"/>
            <a:r>
              <a:rPr lang="en-US" dirty="0"/>
              <a:t>Donors must apply for the credit via an application process that opens at </a:t>
            </a:r>
            <a:r>
              <a:rPr lang="en-US" dirty="0" smtClean="0"/>
              <a:t>8 a.m. </a:t>
            </a:r>
            <a:r>
              <a:rPr lang="en-US" dirty="0"/>
              <a:t>on January 2, 2018; credits are issued on a first come, first served basis.</a:t>
            </a:r>
          </a:p>
          <a:p>
            <a:pPr lvl="0"/>
            <a:r>
              <a:rPr lang="en-US" dirty="0"/>
              <a:t>Individual donors can designate </a:t>
            </a:r>
            <a:r>
              <a:rPr lang="en-US" dirty="0" smtClean="0"/>
              <a:t>their </a:t>
            </a:r>
            <a:r>
              <a:rPr lang="en-US" dirty="0"/>
              <a:t>donation be used to support scholarships at a specific school.</a:t>
            </a:r>
          </a:p>
          <a:p>
            <a:pPr lvl="0"/>
            <a:r>
              <a:rPr lang="en-US" dirty="0"/>
              <a:t>Once approved for a tax credit, the donor must make their donation to the SGO within 60 days of their application date.</a:t>
            </a: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Donation and Get 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Begin the process by registering/activating your account with www.mytax.illinois.gov.</a:t>
            </a:r>
          </a:p>
          <a:p>
            <a:r>
              <a:rPr lang="en-US" dirty="0"/>
              <a:t>An ID letter will arrive in the mail (can take up to 10 business days). Sign-up/activate your www.mytax.illinois.gov account.</a:t>
            </a:r>
          </a:p>
          <a:p>
            <a:r>
              <a:rPr lang="en-US" dirty="0"/>
              <a:t>Reserve your tax credit beginning January 2, 2018. The opportunity will be on a first-come, first served basis. You are encourage to reserve yours as soon as possible.</a:t>
            </a:r>
          </a:p>
          <a:p>
            <a:r>
              <a:rPr lang="en-US" dirty="0"/>
              <a:t>Once credit has been reserved, you have 60 days to make your donation Empower Illinois at www.EmpowerIllinois.org. Do not send your donation directly to the school. </a:t>
            </a:r>
          </a:p>
          <a:p>
            <a:r>
              <a:rPr lang="en-US" dirty="0"/>
              <a:t>Claim your tax credit when you file your 2018 Illinois State Taxes. </a:t>
            </a: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We encourage you to begin the process as soon as possible as donations can first be made starting January 2, </a:t>
            </a:r>
            <a:r>
              <a:rPr lang="en-US" dirty="0" smtClean="0"/>
              <a:t>2018.</a:t>
            </a:r>
          </a:p>
          <a:p>
            <a:pPr marL="0" indent="0" algn="just">
              <a:buNone/>
            </a:pPr>
            <a:r>
              <a:rPr lang="en-US" dirty="0" smtClean="0"/>
              <a:t>If </a:t>
            </a:r>
            <a:r>
              <a:rPr lang="en-US" dirty="0"/>
              <a:t>you know of a corporation which may be interested in this program, please notify your school </a:t>
            </a:r>
            <a:r>
              <a:rPr lang="en-US" dirty="0" smtClean="0"/>
              <a:t>leader.</a:t>
            </a:r>
          </a:p>
          <a:p>
            <a:pPr marL="0" indent="0" algn="just">
              <a:buNone/>
            </a:pPr>
            <a:r>
              <a:rPr lang="en-US" dirty="0" smtClean="0"/>
              <a:t>To </a:t>
            </a:r>
            <a:r>
              <a:rPr lang="en-US" dirty="0"/>
              <a:t>learn more about how the State Tax Credit program works, please talk with your school leader or check out the FAQ’s </a:t>
            </a:r>
            <a:r>
              <a:rPr lang="en-US" dirty="0" smtClean="0"/>
              <a:t>the </a:t>
            </a:r>
            <a:r>
              <a:rPr lang="en-US" dirty="0"/>
              <a:t>Northern Illinois District website. www.nidnews.org/opening-doors-to-students.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4800600"/>
            <a:ext cx="8001000" cy="20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62</TotalTime>
  <Words>594</Words>
  <Application>Microsoft Office PowerPoint</Application>
  <PresentationFormat>Custom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Welcome back to school presentation</vt:lpstr>
      <vt:lpstr>Invest In Kids Scholarship Tax Credit Program</vt:lpstr>
      <vt:lpstr>Topics to be Covered</vt:lpstr>
      <vt:lpstr>INVEST IN KIDS ACT</vt:lpstr>
      <vt:lpstr>What it Means for Our Schools</vt:lpstr>
      <vt:lpstr>How is it Administered?</vt:lpstr>
      <vt:lpstr>Donations and Tax Credits</vt:lpstr>
      <vt:lpstr>Basics of the Program</vt:lpstr>
      <vt:lpstr>How to Make a Donation and Get a Credit</vt:lpstr>
      <vt:lpstr>Summary</vt:lpstr>
    </vt:vector>
  </TitlesOfParts>
  <Company>Concordia Administrative Information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 In Kids Scholarship Tax Credit Program</dc:title>
  <dc:creator>Ann Ciaccio</dc:creator>
  <cp:lastModifiedBy>Ann Ciaccio</cp:lastModifiedBy>
  <cp:revision>18</cp:revision>
  <dcterms:created xsi:type="dcterms:W3CDTF">2017-12-15T21:30:50Z</dcterms:created>
  <dcterms:modified xsi:type="dcterms:W3CDTF">2017-12-26T14:49:41Z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